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D63C2B"/>
    <a:srgbClr val="581208"/>
    <a:srgbClr val="8A1D0D"/>
    <a:srgbClr val="006FB3"/>
    <a:srgbClr val="00558A"/>
    <a:srgbClr val="35BBE2"/>
    <a:srgbClr val="C05426"/>
    <a:srgbClr val="812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Овал 31"/>
          <p:cNvSpPr/>
          <p:nvPr/>
        </p:nvSpPr>
        <p:spPr>
          <a:xfrm>
            <a:off x="654931" y="8086483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609457" y="6639906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54931" y="5130676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46386" y="3780995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620824" y="2466380"/>
            <a:ext cx="711535" cy="711535"/>
          </a:xfrm>
          <a:prstGeom prst="ellips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TextBox 70"/>
          <p:cNvSpPr txBox="1"/>
          <p:nvPr/>
        </p:nvSpPr>
        <p:spPr>
          <a:xfrm>
            <a:off x="600912" y="6303673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4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8394" y="2178348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1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849" y="350822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2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8394" y="4722435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3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57215" y="7701550"/>
            <a:ext cx="757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i="1" dirty="0" smtClean="0">
                <a:solidFill>
                  <a:schemeClr val="bg1"/>
                </a:solidFill>
                <a:latin typeface="Georgia" pitchFamily="18" charset="0"/>
              </a:rPr>
              <a:t>5</a:t>
            </a:r>
            <a:endParaRPr lang="ru-RU" sz="7200" i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Почему мы лучшие?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</a:t>
            </a:r>
            <a:r>
              <a:rPr lang="ru-RU" sz="1700" i="1" dirty="0" smtClean="0">
                <a:solidFill>
                  <a:schemeClr val="bg1"/>
                </a:solidFill>
              </a:rPr>
              <a:t>тезис (его прочтут)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76308" y="972060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870594" y="972060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6375" y="2394372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Мы предлагаем Вам лучший товар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521947" y="3806131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нас лучшие цены на рынке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586344" y="4953340"/>
            <a:ext cx="5113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 нас надежные поставщики и гарантия качества товара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586343" y="6547656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экономия вашего времени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1593249" y="8015507"/>
            <a:ext cx="51134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индивидуальная программа на выезд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1240" y="26824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1240" y="405055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93248" y="5543560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93248" y="6839704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93248" y="8286376"/>
            <a:ext cx="5355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universe is commonly defined as the totality of everything that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existserse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commonly defined as the totality of everything that exists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164</Words>
  <Application>Microsoft Office PowerPoint</Application>
  <PresentationFormat>Произвольный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24</cp:revision>
  <dcterms:created xsi:type="dcterms:W3CDTF">2011-06-17T23:30:18Z</dcterms:created>
  <dcterms:modified xsi:type="dcterms:W3CDTF">2011-06-21T00:57:06Z</dcterms:modified>
</cp:coreProperties>
</file>